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492700" cy="43019663"/>
  <p:notesSz cx="6858000" cy="9144000"/>
  <p:defaultTextStyle>
    <a:defPPr>
      <a:defRPr lang="de-DE"/>
    </a:defPPr>
    <a:lvl1pPr algn="l" defTabSz="4197350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098675" indent="-1638300" algn="l" defTabSz="4197350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4197350" indent="-3278188" algn="l" defTabSz="4197350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6297613" indent="-4918075" algn="l" defTabSz="4197350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8396288" indent="-6557963" algn="l" defTabSz="4197350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50">
          <p15:clr>
            <a:srgbClr val="A4A3A4"/>
          </p15:clr>
        </p15:guide>
        <p15:guide id="2" pos="9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5"/>
    <p:restoredTop sz="94633"/>
  </p:normalViewPr>
  <p:slideViewPr>
    <p:cSldViewPr>
      <p:cViewPr>
        <p:scale>
          <a:sx n="25" d="100"/>
          <a:sy n="25" d="100"/>
        </p:scale>
        <p:origin x="4168" y="8"/>
      </p:cViewPr>
      <p:guideLst>
        <p:guide orient="horz" pos="13550"/>
        <p:guide pos="9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35A6816-0658-4E76-BEED-9D02451D36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7541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5287504-5132-4468-BF56-BB8CA6BD77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17541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A6976E-A7B7-8141-B2ED-760C7FC0ADDF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2FCAD129-ED7A-4AA9-8A92-97156FE7FB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685800"/>
            <a:ext cx="2428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16859C6A-8535-4E0B-80A5-0A9D8D1DE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8EDBE6-EE57-4362-81D0-1DA93A73AA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7541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1D9773-8B7E-4832-9F80-AB7DB1EF10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7140E35-99E2-F647-8455-C9179723C2A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197350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98675" algn="l" defTabSz="4197350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97350" algn="l" defTabSz="4197350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97613" algn="l" defTabSz="4197350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96288" algn="l" defTabSz="4197350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98022" algn="l" defTabSz="4199207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6pPr>
    <a:lvl7pPr marL="12597624" algn="l" defTabSz="4199207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7pPr>
    <a:lvl8pPr marL="14697229" algn="l" defTabSz="4199207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8pPr>
    <a:lvl9pPr marL="16796835" algn="l" defTabSz="4199207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>
            <a:extLst>
              <a:ext uri="{FF2B5EF4-FFF2-40B4-BE49-F238E27FC236}">
                <a16:creationId xmlns:a16="http://schemas.microsoft.com/office/drawing/2014/main" id="{CBCA1C9A-DA42-2CB2-6C38-A000F171D1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BB0EE569-E4E3-C24E-9E08-6D757A7FD1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198918" eaLnBrk="1" hangingPunct="1">
              <a:spcBef>
                <a:spcPct val="0"/>
              </a:spcBef>
              <a:defRPr/>
            </a:pPr>
            <a:endParaRPr lang="de-DE" altLang="de-DE" sz="5531"/>
          </a:p>
        </p:txBody>
      </p:sp>
      <p:sp>
        <p:nvSpPr>
          <p:cNvPr id="15363" name="Foliennummernplatzhalter 3">
            <a:extLst>
              <a:ext uri="{FF2B5EF4-FFF2-40B4-BE49-F238E27FC236}">
                <a16:creationId xmlns:a16="http://schemas.microsoft.com/office/drawing/2014/main" id="{5A82223F-9873-85BD-8F08-79E69D6C93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CE05270-1D99-C547-875D-926B16EF1BB1}" type="slidenum">
              <a:rPr lang="de-DE" altLang="de-DE"/>
              <a:pPr/>
              <a:t>1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953" y="13363986"/>
            <a:ext cx="25918795" cy="9221346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73905" y="24377810"/>
            <a:ext cx="21344891" cy="109939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97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95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93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90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88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86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84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8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921F47-DB3F-6E2C-3496-6BD2ED1BB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77FD3-F6F5-764B-83DD-507F3638A7F2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26EAAB-4528-B21E-4A61-281CF13F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341B5-A63A-D88D-5312-4910EFF3F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B919D-A0FD-0943-9B07-88A2A01D64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297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656246-BBD8-5803-E6CB-DBC59A37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C175A-1E55-8644-99C7-8EEDA189C3CB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C060B0-FD04-CAE9-669E-B1A825B93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B745BD-9A4F-8CC2-1729-15C12739B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06FE5-8D0D-D746-A5EB-BD380FEBC71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7712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2107207" y="1722788"/>
            <a:ext cx="6860858" cy="3670613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24635" y="1722788"/>
            <a:ext cx="20074361" cy="36706131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EAC321-0354-DE2D-9F4C-D6DF53E6F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9CF7-D6A7-5245-A400-4095076AC933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0332A6-07D4-D321-C095-6E08A83E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C76D6E-EDD1-26F9-E88C-982819BB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CC5D1-6E25-EE41-BF6A-1E3772EFE4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347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52B3C3-4B57-8DC2-AC1D-4347D109C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3E5D8-E0C3-534C-8D1E-D35423CAD5BA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3C7C01-9819-D0CE-7276-0A45C647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2D583B-9816-B715-0C99-29107004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F26BE-4FC9-064D-9624-BD2F591F5AA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1415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08714" y="27644120"/>
            <a:ext cx="25918795" cy="8544183"/>
          </a:xfrm>
        </p:spPr>
        <p:txBody>
          <a:bodyPr anchor="t"/>
          <a:lstStyle>
            <a:lvl1pPr algn="l">
              <a:defRPr sz="18387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408714" y="18233577"/>
            <a:ext cx="25918795" cy="9410547"/>
          </a:xfrm>
        </p:spPr>
        <p:txBody>
          <a:bodyPr anchor="b"/>
          <a:lstStyle>
            <a:lvl1pPr marL="0" indent="0">
              <a:buNone/>
              <a:defRPr sz="9143">
                <a:solidFill>
                  <a:schemeClr val="tx1">
                    <a:tint val="75000"/>
                  </a:schemeClr>
                </a:solidFill>
              </a:defRPr>
            </a:lvl1pPr>
            <a:lvl2pPr marL="2097726" indent="0">
              <a:buNone/>
              <a:defRPr sz="8239">
                <a:solidFill>
                  <a:schemeClr val="tx1">
                    <a:tint val="75000"/>
                  </a:schemeClr>
                </a:solidFill>
              </a:defRPr>
            </a:lvl2pPr>
            <a:lvl3pPr marL="4195450" indent="0">
              <a:buNone/>
              <a:defRPr sz="7235">
                <a:solidFill>
                  <a:schemeClr val="tx1">
                    <a:tint val="75000"/>
                  </a:schemeClr>
                </a:solidFill>
              </a:defRPr>
            </a:lvl3pPr>
            <a:lvl4pPr marL="6293176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4pPr>
            <a:lvl5pPr marL="8390903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5pPr>
            <a:lvl6pPr marL="10488629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6pPr>
            <a:lvl7pPr marL="12586353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7pPr>
            <a:lvl8pPr marL="14684079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8pPr>
            <a:lvl9pPr marL="16781807" indent="0">
              <a:buNone/>
              <a:defRPr sz="65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1735C4-3499-4036-099A-4E766E66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16EE6-69E2-1F49-8CF0-F3BFE7B86050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97C803-AE5D-8942-40C6-41A18CA4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CEA087-D6EB-86A7-81F3-89FF2E2E2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4E5B5-22CB-1149-805E-F23B1F5CB43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05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4636" y="10037926"/>
            <a:ext cx="13467610" cy="28390988"/>
          </a:xfrm>
        </p:spPr>
        <p:txBody>
          <a:bodyPr/>
          <a:lstStyle>
            <a:lvl1pPr>
              <a:defRPr sz="12760"/>
            </a:lvl1pPr>
            <a:lvl2pPr>
              <a:defRPr sz="11153"/>
            </a:lvl2pPr>
            <a:lvl3pPr>
              <a:defRPr sz="9143"/>
            </a:lvl3pPr>
            <a:lvl4pPr>
              <a:defRPr sz="8239"/>
            </a:lvl4pPr>
            <a:lvl5pPr>
              <a:defRPr sz="8239"/>
            </a:lvl5pPr>
            <a:lvl6pPr>
              <a:defRPr sz="8239"/>
            </a:lvl6pPr>
            <a:lvl7pPr>
              <a:defRPr sz="8239"/>
            </a:lvl7pPr>
            <a:lvl8pPr>
              <a:defRPr sz="8239"/>
            </a:lvl8pPr>
            <a:lvl9pPr>
              <a:defRPr sz="8239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500455" y="10037926"/>
            <a:ext cx="13467610" cy="28390988"/>
          </a:xfrm>
        </p:spPr>
        <p:txBody>
          <a:bodyPr/>
          <a:lstStyle>
            <a:lvl1pPr>
              <a:defRPr sz="12760"/>
            </a:lvl1pPr>
            <a:lvl2pPr>
              <a:defRPr sz="11153"/>
            </a:lvl2pPr>
            <a:lvl3pPr>
              <a:defRPr sz="9143"/>
            </a:lvl3pPr>
            <a:lvl4pPr>
              <a:defRPr sz="8239"/>
            </a:lvl4pPr>
            <a:lvl5pPr>
              <a:defRPr sz="8239"/>
            </a:lvl5pPr>
            <a:lvl6pPr>
              <a:defRPr sz="8239"/>
            </a:lvl6pPr>
            <a:lvl7pPr>
              <a:defRPr sz="8239"/>
            </a:lvl7pPr>
            <a:lvl8pPr>
              <a:defRPr sz="8239"/>
            </a:lvl8pPr>
            <a:lvl9pPr>
              <a:defRPr sz="8239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37615830-C7FB-E214-C730-20FAD00A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2311B-7EB4-494B-B6C8-5805B40EE545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50CCAF3C-0227-C2EB-CFEA-92372B0E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CD0F55C4-F591-5C66-34DD-EE199F9EC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E7CBD-2497-A143-B678-084D17BA725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0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24640" y="9629634"/>
            <a:ext cx="13472904" cy="4013173"/>
          </a:xfrm>
        </p:spPr>
        <p:txBody>
          <a:bodyPr anchor="b"/>
          <a:lstStyle>
            <a:lvl1pPr marL="0" indent="0">
              <a:buNone/>
              <a:defRPr sz="11153" b="1"/>
            </a:lvl1pPr>
            <a:lvl2pPr marL="2097726" indent="0">
              <a:buNone/>
              <a:defRPr sz="9143" b="1"/>
            </a:lvl2pPr>
            <a:lvl3pPr marL="4195450" indent="0">
              <a:buNone/>
              <a:defRPr sz="8239" b="1"/>
            </a:lvl3pPr>
            <a:lvl4pPr marL="6293176" indent="0">
              <a:buNone/>
              <a:defRPr sz="7235" b="1"/>
            </a:lvl4pPr>
            <a:lvl5pPr marL="8390903" indent="0">
              <a:buNone/>
              <a:defRPr sz="7235" b="1"/>
            </a:lvl5pPr>
            <a:lvl6pPr marL="10488629" indent="0">
              <a:buNone/>
              <a:defRPr sz="7235" b="1"/>
            </a:lvl6pPr>
            <a:lvl7pPr marL="12586353" indent="0">
              <a:buNone/>
              <a:defRPr sz="7235" b="1"/>
            </a:lvl7pPr>
            <a:lvl8pPr marL="14684079" indent="0">
              <a:buNone/>
              <a:defRPr sz="7235" b="1"/>
            </a:lvl8pPr>
            <a:lvl9pPr marL="16781807" indent="0">
              <a:buNone/>
              <a:defRPr sz="7235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4640" y="13642809"/>
            <a:ext cx="13472904" cy="24786101"/>
          </a:xfrm>
        </p:spPr>
        <p:txBody>
          <a:bodyPr/>
          <a:lstStyle>
            <a:lvl1pPr>
              <a:defRPr sz="11153"/>
            </a:lvl1pPr>
            <a:lvl2pPr>
              <a:defRPr sz="9143"/>
            </a:lvl2pPr>
            <a:lvl3pPr>
              <a:defRPr sz="8239"/>
            </a:lvl3pPr>
            <a:lvl4pPr>
              <a:defRPr sz="7235"/>
            </a:lvl4pPr>
            <a:lvl5pPr>
              <a:defRPr sz="7235"/>
            </a:lvl5pPr>
            <a:lvl6pPr>
              <a:defRPr sz="7235"/>
            </a:lvl6pPr>
            <a:lvl7pPr>
              <a:defRPr sz="7235"/>
            </a:lvl7pPr>
            <a:lvl8pPr>
              <a:defRPr sz="7235"/>
            </a:lvl8pPr>
            <a:lvl9pPr>
              <a:defRPr sz="7235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489871" y="9629634"/>
            <a:ext cx="13478197" cy="4013173"/>
          </a:xfrm>
        </p:spPr>
        <p:txBody>
          <a:bodyPr anchor="b"/>
          <a:lstStyle>
            <a:lvl1pPr marL="0" indent="0">
              <a:buNone/>
              <a:defRPr sz="11153" b="1"/>
            </a:lvl1pPr>
            <a:lvl2pPr marL="2097726" indent="0">
              <a:buNone/>
              <a:defRPr sz="9143" b="1"/>
            </a:lvl2pPr>
            <a:lvl3pPr marL="4195450" indent="0">
              <a:buNone/>
              <a:defRPr sz="8239" b="1"/>
            </a:lvl3pPr>
            <a:lvl4pPr marL="6293176" indent="0">
              <a:buNone/>
              <a:defRPr sz="7235" b="1"/>
            </a:lvl4pPr>
            <a:lvl5pPr marL="8390903" indent="0">
              <a:buNone/>
              <a:defRPr sz="7235" b="1"/>
            </a:lvl5pPr>
            <a:lvl6pPr marL="10488629" indent="0">
              <a:buNone/>
              <a:defRPr sz="7235" b="1"/>
            </a:lvl6pPr>
            <a:lvl7pPr marL="12586353" indent="0">
              <a:buNone/>
              <a:defRPr sz="7235" b="1"/>
            </a:lvl7pPr>
            <a:lvl8pPr marL="14684079" indent="0">
              <a:buNone/>
              <a:defRPr sz="7235" b="1"/>
            </a:lvl8pPr>
            <a:lvl9pPr marL="16781807" indent="0">
              <a:buNone/>
              <a:defRPr sz="7235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489871" y="13642809"/>
            <a:ext cx="13478197" cy="24786101"/>
          </a:xfrm>
        </p:spPr>
        <p:txBody>
          <a:bodyPr/>
          <a:lstStyle>
            <a:lvl1pPr>
              <a:defRPr sz="11153"/>
            </a:lvl1pPr>
            <a:lvl2pPr>
              <a:defRPr sz="9143"/>
            </a:lvl2pPr>
            <a:lvl3pPr>
              <a:defRPr sz="8239"/>
            </a:lvl3pPr>
            <a:lvl4pPr>
              <a:defRPr sz="7235"/>
            </a:lvl4pPr>
            <a:lvl5pPr>
              <a:defRPr sz="7235"/>
            </a:lvl5pPr>
            <a:lvl6pPr>
              <a:defRPr sz="7235"/>
            </a:lvl6pPr>
            <a:lvl7pPr>
              <a:defRPr sz="7235"/>
            </a:lvl7pPr>
            <a:lvl8pPr>
              <a:defRPr sz="7235"/>
            </a:lvl8pPr>
            <a:lvl9pPr>
              <a:defRPr sz="7235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9A25EC3B-5864-34FB-B0D7-B06837699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2AE4-263E-F84E-B281-3B1728C07261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9637C465-F70C-CCC1-4746-644879561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8FE69C27-4604-AE2B-CAE8-99C80912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1F373-F169-B144-B5D6-92D53988EF2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784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7FD4F7B2-774D-D763-C35E-A855DCB6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6C9CA-6247-584E-9415-D69257A02055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703AFA35-1F44-60D4-2E8F-201564763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FA207E83-9142-9189-B627-5CD90E83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BAF78-F576-5E42-A9BB-3A76F92FC2A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161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EA5D7E05-CC8A-4A33-3731-559B6FBA4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9D85C-8511-9E4B-946E-22E2274B4C59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340F9436-5DB5-1CD0-1662-0907A37F1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9153673A-4221-AC3F-4EC9-8EF8F9C1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6B8FE-47C7-0142-9D75-9A7F125EA90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81377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4641" y="1712819"/>
            <a:ext cx="10031889" cy="7289443"/>
          </a:xfrm>
        </p:spPr>
        <p:txBody>
          <a:bodyPr anchor="b"/>
          <a:lstStyle>
            <a:lvl1pPr algn="l">
              <a:defRPr sz="9143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21798" y="1712827"/>
            <a:ext cx="17046268" cy="36716091"/>
          </a:xfrm>
        </p:spPr>
        <p:txBody>
          <a:bodyPr/>
          <a:lstStyle>
            <a:lvl1pPr>
              <a:defRPr sz="14770"/>
            </a:lvl1pPr>
            <a:lvl2pPr>
              <a:defRPr sz="12760"/>
            </a:lvl2pPr>
            <a:lvl3pPr>
              <a:defRPr sz="11153"/>
            </a:lvl3pPr>
            <a:lvl4pPr>
              <a:defRPr sz="9143"/>
            </a:lvl4pPr>
            <a:lvl5pPr>
              <a:defRPr sz="9143"/>
            </a:lvl5pPr>
            <a:lvl6pPr>
              <a:defRPr sz="9143"/>
            </a:lvl6pPr>
            <a:lvl7pPr>
              <a:defRPr sz="9143"/>
            </a:lvl7pPr>
            <a:lvl8pPr>
              <a:defRPr sz="9143"/>
            </a:lvl8pPr>
            <a:lvl9pPr>
              <a:defRPr sz="9143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24641" y="9002269"/>
            <a:ext cx="10031889" cy="29426649"/>
          </a:xfrm>
        </p:spPr>
        <p:txBody>
          <a:bodyPr/>
          <a:lstStyle>
            <a:lvl1pPr marL="0" indent="0">
              <a:buNone/>
              <a:defRPr sz="6531"/>
            </a:lvl1pPr>
            <a:lvl2pPr marL="2097726" indent="0">
              <a:buNone/>
              <a:defRPr sz="5526"/>
            </a:lvl2pPr>
            <a:lvl3pPr marL="4195450" indent="0">
              <a:buNone/>
              <a:defRPr sz="4622"/>
            </a:lvl3pPr>
            <a:lvl4pPr marL="6293176" indent="0">
              <a:buNone/>
              <a:defRPr sz="4220"/>
            </a:lvl4pPr>
            <a:lvl5pPr marL="8390903" indent="0">
              <a:buNone/>
              <a:defRPr sz="4220"/>
            </a:lvl5pPr>
            <a:lvl6pPr marL="10488629" indent="0">
              <a:buNone/>
              <a:defRPr sz="4220"/>
            </a:lvl6pPr>
            <a:lvl7pPr marL="12586353" indent="0">
              <a:buNone/>
              <a:defRPr sz="4220"/>
            </a:lvl7pPr>
            <a:lvl8pPr marL="14684079" indent="0">
              <a:buNone/>
              <a:defRPr sz="4220"/>
            </a:lvl8pPr>
            <a:lvl9pPr marL="16781807" indent="0">
              <a:buNone/>
              <a:defRPr sz="422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452E85B4-87D8-46E9-353E-5C4CD3BF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747C-77D1-B64C-9B84-D6D02A8A6DA8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82782C58-5FFA-0A54-7BC9-54596BAC6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0E3924D2-9C13-1781-E059-D614946F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E1595-4197-FF46-A03C-026C35D5C77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1805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76782" y="30113770"/>
            <a:ext cx="18295620" cy="3555100"/>
          </a:xfrm>
        </p:spPr>
        <p:txBody>
          <a:bodyPr anchor="b"/>
          <a:lstStyle>
            <a:lvl1pPr algn="l">
              <a:defRPr sz="9143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76782" y="3843888"/>
            <a:ext cx="18295620" cy="25811798"/>
          </a:xfrm>
        </p:spPr>
        <p:txBody>
          <a:bodyPr rtlCol="0">
            <a:normAutofit/>
          </a:bodyPr>
          <a:lstStyle>
            <a:lvl1pPr marL="0" indent="0">
              <a:buNone/>
              <a:defRPr sz="14770"/>
            </a:lvl1pPr>
            <a:lvl2pPr marL="2097726" indent="0">
              <a:buNone/>
              <a:defRPr sz="12760"/>
            </a:lvl2pPr>
            <a:lvl3pPr marL="4195450" indent="0">
              <a:buNone/>
              <a:defRPr sz="11153"/>
            </a:lvl3pPr>
            <a:lvl4pPr marL="6293176" indent="0">
              <a:buNone/>
              <a:defRPr sz="9143"/>
            </a:lvl4pPr>
            <a:lvl5pPr marL="8390903" indent="0">
              <a:buNone/>
              <a:defRPr sz="9143"/>
            </a:lvl5pPr>
            <a:lvl6pPr marL="10488629" indent="0">
              <a:buNone/>
              <a:defRPr sz="9143"/>
            </a:lvl6pPr>
            <a:lvl7pPr marL="12586353" indent="0">
              <a:buNone/>
              <a:defRPr sz="9143"/>
            </a:lvl7pPr>
            <a:lvl8pPr marL="14684079" indent="0">
              <a:buNone/>
              <a:defRPr sz="9143"/>
            </a:lvl8pPr>
            <a:lvl9pPr marL="16781807" indent="0">
              <a:buNone/>
              <a:defRPr sz="9143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76782" y="33668871"/>
            <a:ext cx="18295620" cy="5048832"/>
          </a:xfrm>
        </p:spPr>
        <p:txBody>
          <a:bodyPr/>
          <a:lstStyle>
            <a:lvl1pPr marL="0" indent="0">
              <a:buNone/>
              <a:defRPr sz="6531"/>
            </a:lvl1pPr>
            <a:lvl2pPr marL="2097726" indent="0">
              <a:buNone/>
              <a:defRPr sz="5526"/>
            </a:lvl2pPr>
            <a:lvl3pPr marL="4195450" indent="0">
              <a:buNone/>
              <a:defRPr sz="4622"/>
            </a:lvl3pPr>
            <a:lvl4pPr marL="6293176" indent="0">
              <a:buNone/>
              <a:defRPr sz="4220"/>
            </a:lvl4pPr>
            <a:lvl5pPr marL="8390903" indent="0">
              <a:buNone/>
              <a:defRPr sz="4220"/>
            </a:lvl5pPr>
            <a:lvl6pPr marL="10488629" indent="0">
              <a:buNone/>
              <a:defRPr sz="4220"/>
            </a:lvl6pPr>
            <a:lvl7pPr marL="12586353" indent="0">
              <a:buNone/>
              <a:defRPr sz="4220"/>
            </a:lvl7pPr>
            <a:lvl8pPr marL="14684079" indent="0">
              <a:buNone/>
              <a:defRPr sz="4220"/>
            </a:lvl8pPr>
            <a:lvl9pPr marL="16781807" indent="0">
              <a:buNone/>
              <a:defRPr sz="422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D0417E7-E2BA-9F73-C942-D24E9F72D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0D8D5-F681-B04D-9960-797B2FBBAF5E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80A87C33-D777-9C13-D7DB-9BE0378E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D0845D1-BA03-354B-0429-63AD6D42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C229C-F01B-734C-92B9-6A58DDF4F6E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1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607F31E4-3962-004C-ADA8-6A54399E83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25588" y="1722438"/>
            <a:ext cx="27441525" cy="716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42" tIns="208771" rIns="417542" bIns="20877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056F5C2E-1E98-E84A-9A67-65FD81DDA4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25588" y="10037763"/>
            <a:ext cx="27441525" cy="283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42" tIns="208771" rIns="417542" bIns="2087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9A42AA-1A18-408E-A0EB-41DE44553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5588" y="39871650"/>
            <a:ext cx="7113587" cy="2290763"/>
          </a:xfrm>
          <a:prstGeom prst="rect">
            <a:avLst/>
          </a:prstGeom>
        </p:spPr>
        <p:txBody>
          <a:bodyPr vert="horz" lIns="417542" tIns="208771" rIns="417542" bIns="208771" rtlCol="0" anchor="ctr"/>
          <a:lstStyle>
            <a:lvl1pPr algn="l" defTabSz="4195450" eaLnBrk="1" fontAlgn="auto" hangingPunct="1">
              <a:spcBef>
                <a:spcPts val="0"/>
              </a:spcBef>
              <a:spcAft>
                <a:spcPts val="0"/>
              </a:spcAft>
              <a:defRPr sz="552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95B5B-375A-F14B-8701-5E3775B1144A}" type="datetimeFigureOut">
              <a:rPr lang="de-DE"/>
              <a:pPr>
                <a:defRPr/>
              </a:pPr>
              <a:t>22.10.2025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13B01-DAC6-4BF9-AD96-F0AE3C5E9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18763" y="39871650"/>
            <a:ext cx="9655175" cy="2290763"/>
          </a:xfrm>
          <a:prstGeom prst="rect">
            <a:avLst/>
          </a:prstGeom>
        </p:spPr>
        <p:txBody>
          <a:bodyPr vert="horz" lIns="417542" tIns="208771" rIns="417542" bIns="208771" rtlCol="0" anchor="ctr"/>
          <a:lstStyle>
            <a:lvl1pPr algn="ctr" defTabSz="4195450" eaLnBrk="1" fontAlgn="auto" hangingPunct="1">
              <a:spcBef>
                <a:spcPts val="0"/>
              </a:spcBef>
              <a:spcAft>
                <a:spcPts val="0"/>
              </a:spcAft>
              <a:defRPr sz="552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4FA709-8C2E-44B8-96B0-6BED011A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853525" y="39871650"/>
            <a:ext cx="7113588" cy="2290763"/>
          </a:xfrm>
          <a:prstGeom prst="rect">
            <a:avLst/>
          </a:prstGeom>
        </p:spPr>
        <p:txBody>
          <a:bodyPr vert="horz" wrap="square" lIns="417542" tIns="208771" rIns="417542" bIns="20877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0CC0B0-3ED6-2F49-A245-E0510103204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94175" rtl="0" eaLnBrk="0" fontAlgn="base" hangingPunct="0">
        <a:spcBef>
          <a:spcPct val="0"/>
        </a:spcBef>
        <a:spcAft>
          <a:spcPct val="0"/>
        </a:spcAft>
        <a:defRPr sz="20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941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2pPr>
      <a:lvl3pPr algn="ctr" defTabSz="41941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3pPr>
      <a:lvl4pPr algn="ctr" defTabSz="41941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4pPr>
      <a:lvl5pPr algn="ctr" defTabSz="41941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5pPr>
      <a:lvl6pPr marL="459395" algn="ctr" defTabSz="4195161" rtl="0" fontAlgn="base">
        <a:spcBef>
          <a:spcPct val="0"/>
        </a:spcBef>
        <a:spcAft>
          <a:spcPct val="0"/>
        </a:spcAft>
        <a:defRPr sz="20297">
          <a:solidFill>
            <a:schemeClr val="tx1"/>
          </a:solidFill>
          <a:latin typeface="Calibri" pitchFamily="34" charset="0"/>
        </a:defRPr>
      </a:lvl6pPr>
      <a:lvl7pPr marL="918788" algn="ctr" defTabSz="4195161" rtl="0" fontAlgn="base">
        <a:spcBef>
          <a:spcPct val="0"/>
        </a:spcBef>
        <a:spcAft>
          <a:spcPct val="0"/>
        </a:spcAft>
        <a:defRPr sz="20297">
          <a:solidFill>
            <a:schemeClr val="tx1"/>
          </a:solidFill>
          <a:latin typeface="Calibri" pitchFamily="34" charset="0"/>
        </a:defRPr>
      </a:lvl7pPr>
      <a:lvl8pPr marL="1378183" algn="ctr" defTabSz="4195161" rtl="0" fontAlgn="base">
        <a:spcBef>
          <a:spcPct val="0"/>
        </a:spcBef>
        <a:spcAft>
          <a:spcPct val="0"/>
        </a:spcAft>
        <a:defRPr sz="20297">
          <a:solidFill>
            <a:schemeClr val="tx1"/>
          </a:solidFill>
          <a:latin typeface="Calibri" pitchFamily="34" charset="0"/>
        </a:defRPr>
      </a:lvl8pPr>
      <a:lvl9pPr marL="1837576" algn="ctr" defTabSz="4195161" rtl="0" fontAlgn="base">
        <a:spcBef>
          <a:spcPct val="0"/>
        </a:spcBef>
        <a:spcAft>
          <a:spcPct val="0"/>
        </a:spcAft>
        <a:defRPr sz="20297">
          <a:solidFill>
            <a:schemeClr val="tx1"/>
          </a:solidFill>
          <a:latin typeface="Calibri" pitchFamily="34" charset="0"/>
        </a:defRPr>
      </a:lvl9pPr>
    </p:titleStyle>
    <p:bodyStyle>
      <a:lvl1pPr marL="1571625" indent="-1571625" algn="l" defTabSz="4194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408363" indent="-1308100" algn="l" defTabSz="4194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41925" indent="-1047750" algn="l" defTabSz="4194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100" kern="1200">
          <a:solidFill>
            <a:schemeClr val="tx1"/>
          </a:solidFill>
          <a:latin typeface="+mn-lt"/>
          <a:ea typeface="+mn-ea"/>
          <a:cs typeface="+mn-cs"/>
        </a:defRPr>
      </a:lvl3pPr>
      <a:lvl4pPr marL="7340600" indent="-1047750" algn="l" defTabSz="4194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437688" indent="-1047750" algn="l" defTabSz="4194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537489" indent="-1048863" algn="l" defTabSz="4195450" rtl="0" eaLnBrk="1" latinLnBrk="0" hangingPunct="1">
        <a:spcBef>
          <a:spcPct val="20000"/>
        </a:spcBef>
        <a:buFont typeface="Arial" pitchFamily="34" charset="0"/>
        <a:buChar char="•"/>
        <a:defRPr sz="9143" kern="1200">
          <a:solidFill>
            <a:schemeClr val="tx1"/>
          </a:solidFill>
          <a:latin typeface="+mn-lt"/>
          <a:ea typeface="+mn-ea"/>
          <a:cs typeface="+mn-cs"/>
        </a:defRPr>
      </a:lvl6pPr>
      <a:lvl7pPr marL="13635216" indent="-1048863" algn="l" defTabSz="4195450" rtl="0" eaLnBrk="1" latinLnBrk="0" hangingPunct="1">
        <a:spcBef>
          <a:spcPct val="20000"/>
        </a:spcBef>
        <a:buFont typeface="Arial" pitchFamily="34" charset="0"/>
        <a:buChar char="•"/>
        <a:defRPr sz="9143" kern="1200">
          <a:solidFill>
            <a:schemeClr val="tx1"/>
          </a:solidFill>
          <a:latin typeface="+mn-lt"/>
          <a:ea typeface="+mn-ea"/>
          <a:cs typeface="+mn-cs"/>
        </a:defRPr>
      </a:lvl7pPr>
      <a:lvl8pPr marL="15732942" indent="-1048863" algn="l" defTabSz="4195450" rtl="0" eaLnBrk="1" latinLnBrk="0" hangingPunct="1">
        <a:spcBef>
          <a:spcPct val="20000"/>
        </a:spcBef>
        <a:buFont typeface="Arial" pitchFamily="34" charset="0"/>
        <a:buChar char="•"/>
        <a:defRPr sz="9143" kern="1200">
          <a:solidFill>
            <a:schemeClr val="tx1"/>
          </a:solidFill>
          <a:latin typeface="+mn-lt"/>
          <a:ea typeface="+mn-ea"/>
          <a:cs typeface="+mn-cs"/>
        </a:defRPr>
      </a:lvl8pPr>
      <a:lvl9pPr marL="17830669" indent="-1048863" algn="l" defTabSz="4195450" rtl="0" eaLnBrk="1" latinLnBrk="0" hangingPunct="1">
        <a:spcBef>
          <a:spcPct val="20000"/>
        </a:spcBef>
        <a:buFont typeface="Arial" pitchFamily="34" charset="0"/>
        <a:buChar char="•"/>
        <a:defRPr sz="9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1pPr>
      <a:lvl2pPr marL="2097726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2pPr>
      <a:lvl3pPr marL="4195450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3pPr>
      <a:lvl4pPr marL="6293176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4pPr>
      <a:lvl5pPr marL="8390903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5pPr>
      <a:lvl6pPr marL="10488629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6pPr>
      <a:lvl7pPr marL="12586353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7pPr>
      <a:lvl8pPr marL="14684079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8pPr>
      <a:lvl9pPr marL="16781807" algn="l" defTabSz="4195450" rtl="0" eaLnBrk="1" latinLnBrk="0" hangingPunct="1">
        <a:defRPr sz="82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Grafik 4">
            <a:extLst>
              <a:ext uri="{FF2B5EF4-FFF2-40B4-BE49-F238E27FC236}">
                <a16:creationId xmlns:a16="http://schemas.microsoft.com/office/drawing/2014/main" id="{1A39A422-FB10-8872-4897-F3AD7D3E3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6724" y="9525"/>
            <a:ext cx="30432901" cy="4301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feld 29">
            <a:extLst>
              <a:ext uri="{FF2B5EF4-FFF2-40B4-BE49-F238E27FC236}">
                <a16:creationId xmlns:a16="http://schemas.microsoft.com/office/drawing/2014/main" id="{7A81FFC1-D248-56E0-1967-98BDF8C31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6190" y="1492250"/>
            <a:ext cx="928876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4000" b="1" i="1" dirty="0">
                <a:solidFill>
                  <a:schemeClr val="bg1"/>
                </a:solidFill>
                <a:latin typeface="FagoOT-BoldIta" panose="02000506040000020004" pitchFamily="2" charset="77"/>
              </a:rPr>
              <a:t>2025/2026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Benutzerdefiniert</PresentationFormat>
  <Paragraphs>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FagoOT-BoldIta</vt:lpstr>
      <vt:lpstr>Larissa-Design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globe</dc:creator>
  <cp:keywords/>
  <dc:description/>
  <cp:lastModifiedBy>Eckhardt, Marc</cp:lastModifiedBy>
  <cp:revision>121</cp:revision>
  <cp:lastPrinted>2023-04-27T12:32:23Z</cp:lastPrinted>
  <dcterms:created xsi:type="dcterms:W3CDTF">2008-12-03T10:17:12Z</dcterms:created>
  <dcterms:modified xsi:type="dcterms:W3CDTF">2025-10-22T11:57:12Z</dcterms:modified>
  <cp:category/>
</cp:coreProperties>
</file>